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64" r:id="rId2"/>
    <p:sldId id="256" r:id="rId3"/>
    <p:sldId id="257" r:id="rId4"/>
    <p:sldId id="258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EB731-41B2-4605-809F-DADF0FD0B9A9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FF13B-82A6-4A66-A5D3-00ADBF11B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FF13B-82A6-4A66-A5D3-00ADBF11B80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audio" Target="../media/audio4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7832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Интерактивная игра для детей дошкольного </a:t>
            </a:r>
            <a:r>
              <a:rPr lang="ru-RU" dirty="0" smtClean="0"/>
              <a:t>возраста</a:t>
            </a:r>
            <a:br>
              <a:rPr lang="ru-RU" dirty="0" smtClean="0"/>
            </a:br>
            <a:r>
              <a:rPr lang="ru-RU" dirty="0" smtClean="0"/>
              <a:t>(4-7 лет)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3429000"/>
            <a:ext cx="3143272" cy="207170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Подготовила: воспитатель МБДОУ «Детский сад села Купино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Шебекинского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района Белгородской области» Наумова М. В.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143116"/>
            <a:ext cx="4389706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357166"/>
            <a:ext cx="7858148" cy="6086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TextBox 9"/>
          <p:cNvSpPr txBox="1"/>
          <p:nvPr/>
        </p:nvSpPr>
        <p:spPr>
          <a:xfrm>
            <a:off x="1500166" y="3214687"/>
            <a:ext cx="37862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Эту ленту не возьмешь </a:t>
            </a:r>
          </a:p>
          <a:p>
            <a:pPr algn="ctr"/>
            <a:r>
              <a:rPr lang="ru-RU" b="1" dirty="0" smtClean="0"/>
              <a:t>И в косичку не вплетешь. </a:t>
            </a:r>
          </a:p>
          <a:p>
            <a:pPr algn="ctr"/>
            <a:r>
              <a:rPr lang="ru-RU" b="1" dirty="0" smtClean="0"/>
              <a:t>На земле она лежит, </a:t>
            </a:r>
          </a:p>
          <a:p>
            <a:pPr algn="ctr"/>
            <a:r>
              <a:rPr lang="ru-RU" b="1" dirty="0" smtClean="0"/>
              <a:t>Транспорт вдоль по ней бежит…..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... 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428604"/>
            <a:ext cx="2357454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3286124"/>
            <a:ext cx="2573516" cy="1294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429256" y="357166"/>
            <a:ext cx="2733675" cy="204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02  E" pathEditMode="relative" ptsTypes="">
                                      <p:cBhvr>
                                        <p:cTn id="1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02  E" pathEditMode="relative" ptsTypes="">
                                      <p:cBhvr>
                                        <p:cTn id="1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285727"/>
            <a:ext cx="7929618" cy="6482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71604" y="1285860"/>
            <a:ext cx="3357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Днем и ночью я горю,</a:t>
            </a:r>
          </a:p>
          <a:p>
            <a:pPr algn="ctr"/>
            <a:r>
              <a:rPr lang="ru-RU" b="1" dirty="0" smtClean="0"/>
              <a:t>Всем сигналы подаю.</a:t>
            </a:r>
          </a:p>
          <a:p>
            <a:pPr algn="ctr"/>
            <a:r>
              <a:rPr lang="ru-RU" b="1" dirty="0" smtClean="0"/>
              <a:t>Есть три сигнала у меня.</a:t>
            </a:r>
          </a:p>
          <a:p>
            <a:pPr algn="ctr"/>
            <a:r>
              <a:rPr lang="ru-RU" b="1" dirty="0" smtClean="0"/>
              <a:t>Как зовут меня друзья?</a:t>
            </a:r>
            <a:endParaRPr lang="ru-RU" b="1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1428736"/>
            <a:ext cx="157163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46" y="2714620"/>
            <a:ext cx="1799201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3786190"/>
            <a:ext cx="2786082" cy="185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3284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643306" y="571480"/>
            <a:ext cx="4929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Не летит, не жужжит,</a:t>
            </a:r>
          </a:p>
          <a:p>
            <a:r>
              <a:rPr lang="ru-RU" b="1" dirty="0" smtClean="0"/>
              <a:t> Жук по улице бежит.</a:t>
            </a:r>
          </a:p>
          <a:p>
            <a:r>
              <a:rPr lang="ru-RU" b="1" dirty="0" smtClean="0"/>
              <a:t> И горят в глазах жука</a:t>
            </a:r>
          </a:p>
          <a:p>
            <a:r>
              <a:rPr lang="ru-RU" b="1" dirty="0" smtClean="0"/>
              <a:t> Два блестящих огонька.</a:t>
            </a:r>
            <a:endParaRPr lang="ru-RU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1480"/>
            <a:ext cx="30765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3214686"/>
            <a:ext cx="27813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10325" y="1357298"/>
            <a:ext cx="27336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9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"/>
            <a:ext cx="87154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714612" y="357166"/>
            <a:ext cx="62151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Ясным утром вдоль дороги</a:t>
            </a:r>
          </a:p>
          <a:p>
            <a:r>
              <a:rPr lang="ru-RU" b="1" dirty="0" smtClean="0"/>
              <a:t> На траве блестит роса,</a:t>
            </a:r>
          </a:p>
          <a:p>
            <a:r>
              <a:rPr lang="ru-RU" b="1" dirty="0" smtClean="0"/>
              <a:t> Крутят ноги вдоль дороги </a:t>
            </a:r>
          </a:p>
          <a:p>
            <a:r>
              <a:rPr lang="ru-RU" b="1" dirty="0" smtClean="0"/>
              <a:t> Два весёлых колеса,</a:t>
            </a:r>
          </a:p>
          <a:p>
            <a:r>
              <a:rPr lang="ru-RU" b="1" dirty="0" smtClean="0"/>
              <a:t> У загадки есть ответ:</a:t>
            </a:r>
          </a:p>
          <a:p>
            <a:r>
              <a:rPr lang="ru-RU" b="1" dirty="0" smtClean="0"/>
              <a:t> Это мой… </a:t>
            </a:r>
            <a:endParaRPr lang="ru-RU" b="1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2786058"/>
            <a:ext cx="27336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85852" y="3071810"/>
            <a:ext cx="2214578" cy="1970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2198" y="500042"/>
            <a:ext cx="267652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1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6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285984" y="1285860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000232" y="1071546"/>
            <a:ext cx="47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Нужно спереди –ты знай !</a:t>
            </a:r>
          </a:p>
          <a:p>
            <a:r>
              <a:rPr lang="ru-RU" b="1" dirty="0" smtClean="0"/>
              <a:t>Обходить всегда ……</a:t>
            </a:r>
            <a:endParaRPr lang="ru-RU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3786190"/>
            <a:ext cx="26955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1142984"/>
            <a:ext cx="27336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00" y="2000240"/>
            <a:ext cx="27813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1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428604"/>
            <a:ext cx="7643866" cy="6353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071802" y="1285860"/>
            <a:ext cx="4857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 ногами у Сережки </a:t>
            </a:r>
          </a:p>
          <a:p>
            <a:r>
              <a:rPr lang="ru-RU" dirty="0" smtClean="0"/>
              <a:t>Полосатая дорожка. </a:t>
            </a:r>
          </a:p>
          <a:p>
            <a:r>
              <a:rPr lang="ru-RU" dirty="0" smtClean="0"/>
              <a:t>Смело он по ней идет,</a:t>
            </a:r>
          </a:p>
          <a:p>
            <a:r>
              <a:rPr lang="ru-RU" dirty="0" smtClean="0"/>
              <a:t> А за ним и весь народ….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28794" y="2928934"/>
            <a:ext cx="1214446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357950" y="2571744"/>
            <a:ext cx="1214446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2714620"/>
            <a:ext cx="30765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1785926"/>
            <a:ext cx="206692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9190" y="4214818"/>
            <a:ext cx="145732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" dur="1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1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5" dur="1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571480"/>
            <a:ext cx="7515489" cy="5630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104</TotalTime>
  <Words>153</Words>
  <Application>Microsoft Office PowerPoint</Application>
  <PresentationFormat>Экран (4:3)</PresentationFormat>
  <Paragraphs>30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Интерактивная игра для детей дошкольного возраста (4-7 лет)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$</cp:lastModifiedBy>
  <cp:revision>13</cp:revision>
  <dcterms:created xsi:type="dcterms:W3CDTF">2016-12-11T10:57:41Z</dcterms:created>
  <dcterms:modified xsi:type="dcterms:W3CDTF">2016-12-21T20:53:43Z</dcterms:modified>
</cp:coreProperties>
</file>